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70" d="100"/>
          <a:sy n="70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163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36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842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85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841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692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633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78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10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44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256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E55BC-A300-4E5B-B483-6D84A58ADF58}" type="datetimeFigureOut">
              <a:rPr lang="en-US" smtClean="0"/>
              <a:t>10/19/2015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453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themonogrammerchant.com/item_images/20402-Blank-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Afficher l'image d'origi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521" y="1112293"/>
            <a:ext cx="5715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7521" y="4002207"/>
            <a:ext cx="4076344" cy="16776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4829" y="3577364"/>
            <a:ext cx="3470074" cy="22353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r="11893"/>
          <a:stretch/>
        </p:blipFill>
        <p:spPr>
          <a:xfrm>
            <a:off x="7160951" y="1100926"/>
            <a:ext cx="3643952" cy="23280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3865" y="4002207"/>
            <a:ext cx="1810530" cy="181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880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2015-10-15T16:03:18Z</dcterms:created>
  <dcterms:modified xsi:type="dcterms:W3CDTF">2015-10-20T11:45:26Z</dcterms:modified>
</cp:coreProperties>
</file>